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CFE71-B238-496B-9B98-F946321360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CC73BA-A66F-41E0-88EB-FE749E3A5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06AFD-FB6D-41EE-8AD5-AB689075B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B0415-FF30-4664-BC19-F76DA8DD6488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2BE9F-D250-4358-9894-03C609208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67752-3390-4720-A62A-781708B7B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A892-3B5A-4810-A935-C217A3E26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315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18EAE-A515-47B8-A978-32B7D42DE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9B258B-9C43-4D1C-927F-6D8B141DC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42840-AA1E-44E3-A948-34463DA8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B0415-FF30-4664-BC19-F76DA8DD6488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111CC-86F7-4FC7-816C-30886B3B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E3408-00D0-4885-AB2C-D6BEB79D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A892-3B5A-4810-A935-C217A3E26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185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3F85B1-07A1-442C-9A66-16CB0A63C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9164FD-C40D-41A1-8A5D-481469EBFD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BD8C9-5789-4524-A499-281272911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B0415-FF30-4664-BC19-F76DA8DD6488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6F9DC-48CE-4006-B065-2B9A327B7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E315D-10CE-4B9B-BDA5-0DE3C198A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A892-3B5A-4810-A935-C217A3E26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7621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E834A-1E3D-431B-9E16-1324DBC4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7BA09-3C10-4D0F-8195-3229A1D01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49A4-AA06-4C61-B8E3-5363A7C64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B0415-FF30-4664-BC19-F76DA8DD6488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5B4C0-3408-46BF-8D3C-B282EFCD0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80DC1-3AA7-4D90-89E9-72D54C650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A892-3B5A-4810-A935-C217A3E26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017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C824C-F166-42CD-AE24-ACD72675C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8311A-38BF-40B7-8EE3-53C472D9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2DEFA-3A6D-402F-BBA2-3E04E6B7B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B0415-FF30-4664-BC19-F76DA8DD6488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E43FA-7835-4F31-BA51-A0FC3B041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4E1BB-EEFF-43DD-BB6E-4B86DD0E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A892-3B5A-4810-A935-C217A3E26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84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CFC42-196B-4FD2-AFA2-8B53E017E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58161-E794-42E2-8E61-038023E07F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200F35-8BAB-4E4B-972A-691D45012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2E4E5D-7F28-44C0-9464-CA2E0E587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B0415-FF30-4664-BC19-F76DA8DD6488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FD47D-94CD-490A-9C6C-4A43E0CEC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23430-58E4-463E-AC81-EB9C58A32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A892-3B5A-4810-A935-C217A3E26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5695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86BA8-AB62-4BF3-B598-72A9B758A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CB12A-6B16-4CCC-BBD0-552E408C9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D8AF0-70A2-4116-BAD5-90BABA342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C6E764-3A6E-4674-B6F0-2EB02C11B8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B51EBF-107F-4560-81A2-AEB70F80DD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02F4E5-DDDA-4768-943E-A84939F25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B0415-FF30-4664-BC19-F76DA8DD6488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846834-24EA-4E1B-9C62-443333116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2B1CE8-4E57-462E-8EE5-FBB2B11B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A892-3B5A-4810-A935-C217A3E26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7336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9A596-B8B4-4E4A-ACFE-EB4ED351A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9C3D7E-1FA0-4A2A-A44E-A3F45AF39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B0415-FF30-4664-BC19-F76DA8DD6488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07140F-BE47-4D6C-AEBB-BB57DAC14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66996-994B-4BC6-974E-413BFBEB1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A892-3B5A-4810-A935-C217A3E26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248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6AECFC-58F5-40BF-98E1-79321B1C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B0415-FF30-4664-BC19-F76DA8DD6488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7AE34-E1CF-4105-B704-A9A4431E8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5BED4-E2DA-4BB5-BF1B-61E8E3BC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A892-3B5A-4810-A935-C217A3E26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84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C6DB5-0F50-4844-A9DC-B48621A24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DF2B0-FA9A-437A-A371-DEDBBA140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FBD9EA-C193-4F5C-A3B6-51E8C36CF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12EB40-6D5A-4521-A07F-D69FB76C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B0415-FF30-4664-BC19-F76DA8DD6488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F82ADB-3847-4294-85A3-27DDE2B70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F9AC7-CB59-43A6-84EF-DA74E43A7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A892-3B5A-4810-A935-C217A3E26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369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91F6-F1A6-4C24-9EE6-27E7A36D2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20CCAA-F090-428F-98C2-EE61AC0C72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C6B496-50A5-45DD-9B69-80DCD66187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DB0C92-0D59-4889-BFD8-6B75FBABA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B0415-FF30-4664-BC19-F76DA8DD6488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4F883-A229-49E1-81D0-953E11D3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06657-504C-4698-A409-9516CB8BD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A892-3B5A-4810-A935-C217A3E26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471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0C8288-8A5F-4052-8969-81E83F7A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97486-2685-48FD-83FC-9948F85C4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EBA5F-0701-486E-B369-5DC2CB154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B0415-FF30-4664-BC19-F76DA8DD6488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B545C-EEC0-47CB-A96F-0E091FCFB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67976-4B86-4734-8E75-1520C347C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DA892-3B5A-4810-A935-C217A3E26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112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55862-10BE-47F4-B2B9-6573359103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Text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A6400D-D429-4800-BC5D-B625B3DC7A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669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0443-7E44-4351-A91B-67301C6A1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5B00-56F7-4BE0-9E63-89ECBC131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5D447-8AB0-4662-AC42-CC6FFC30D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02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583B-9FAF-4F94-AAF8-9D264377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21FB4-A24F-4CA8-9DCB-F2C2E6B80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79301-8CE9-45C5-9CB5-3A7173F8C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78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0C6FE-4386-4D0C-A09C-CA8D5D781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2F331-D3A8-4140-B3CF-5595A5227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70A69-3DD5-4F28-9CEB-79B1741F6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86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543F7-583E-4240-8024-ADFED7B62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6C964-123A-41E0-92FC-E9BB85E94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6EB37-579B-427B-9B2E-AE491FF23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70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415F2-8AB8-4E91-B9DB-4105A4AE2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8FDA6-7BA1-45D6-A7BD-1940C0B4B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9B25F-DA89-45AC-9634-6F9D13EDD3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605" b="3018"/>
          <a:stretch/>
        </p:blipFill>
        <p:spPr>
          <a:xfrm>
            <a:off x="0" y="0"/>
            <a:ext cx="9923646" cy="66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50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7289E-A14D-486F-99C1-89146D13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6924A-7D0F-457C-B1BF-AB9BD528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82AFF-25A7-4AF0-8661-2154E84CC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1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28D0-0ACD-44A9-AD76-CF85F4E56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708B-1BBF-43D4-A067-63E156B8D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CAAEF-45AC-40A7-8FAE-5911D03BF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98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E0BD9-E0B6-4B38-BA57-C9F10A8A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97E92-0FD5-4E57-93AE-58C9EB2E8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5D77D-F960-4BF3-8570-AA36B0898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98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2D015-61EB-4371-A374-4A0E9BB6C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AB1FC-ABC5-4D9B-A552-4460F0AAF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00903-F68D-43DF-AB33-5D8FD4EF6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37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C79A9-4095-46CC-A3C7-7850AEFEA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0EC5E-C606-457D-8C58-31E967ADC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A58BD-BE78-4542-B72E-3E93B1F01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35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B435-3535-466E-9FEA-1DBF94503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E07D-7F10-4038-8AC2-37B6B5B08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DC1C32-D1B7-4A59-9B3A-1992E0410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47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4636-799E-4A4E-9F5E-2CB034D5A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C19D5-1555-4445-B417-B6C0801D1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E753C-D8FF-43B7-9F85-2562213FA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91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3D3B4-D1DE-4AAB-995D-BD2CC3A15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3441A-A49A-47FE-A75B-C97877D9E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0F6EF-E8F2-4B56-8EE9-C21556E2D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93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1A8D3-28DF-42F2-89D5-87241B782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59EEA-F716-408B-A3C4-4356C56BE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5BA36-EB50-4C74-945E-206B6DC98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27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</Words>
  <Application>Microsoft Office PowerPoint</Application>
  <PresentationFormat>Widescreen</PresentationFormat>
  <Paragraphs>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Text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Classification</dc:title>
  <dc:creator>CSE-33</dc:creator>
  <cp:lastModifiedBy>CSE-33</cp:lastModifiedBy>
  <cp:revision>8</cp:revision>
  <dcterms:created xsi:type="dcterms:W3CDTF">2022-04-26T07:47:57Z</dcterms:created>
  <dcterms:modified xsi:type="dcterms:W3CDTF">2022-04-26T09:28:16Z</dcterms:modified>
</cp:coreProperties>
</file>